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4222"/>
            <a:ext cx="7772400" cy="1470025"/>
          </a:xfrm>
        </p:spPr>
        <p:txBody>
          <a:bodyPr/>
          <a:lstStyle>
            <a:lvl1pPr>
              <a:defRPr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9997"/>
            <a:ext cx="6400800" cy="9304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48"/>
            <a:ext cx="8229600" cy="1143000"/>
          </a:xfrm>
        </p:spPr>
        <p:txBody>
          <a:bodyPr/>
          <a:lstStyle>
            <a:lvl1pPr algn="l">
              <a:defRPr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834522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11930"/>
          </a:xfrm>
        </p:spPr>
        <p:txBody>
          <a:bodyPr/>
          <a:lstStyle>
            <a:lvl1pPr>
              <a:defRPr lang="en-US" sz="3200" b="1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05318"/>
            <a:ext cx="3008313" cy="436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international research funds for ICT4D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RIMC Research Capacity Enhancement Workshops Series : “Achieving Research Impact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major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600" dirty="0" smtClean="0"/>
              <a:t>The International Development Research Centre(IDRC)</a:t>
            </a:r>
          </a:p>
          <a:p>
            <a:pPr fontAlgn="base"/>
            <a:r>
              <a:rPr lang="en-US" sz="2600" dirty="0" smtClean="0"/>
              <a:t>SIRCA (Strengthening ICTD Research Capacity in Asia)  IDRC and  Singapore Internet Research Center, NTU</a:t>
            </a:r>
          </a:p>
          <a:p>
            <a:pPr fontAlgn="base"/>
            <a:r>
              <a:rPr lang="en-GB" sz="2600" dirty="0" err="1" smtClean="0"/>
              <a:t>infoDev</a:t>
            </a:r>
            <a:r>
              <a:rPr lang="en-GB" sz="2600" dirty="0" smtClean="0"/>
              <a:t> –World Bank</a:t>
            </a:r>
            <a:endParaRPr lang="en-US" sz="2600" dirty="0" smtClean="0"/>
          </a:p>
          <a:p>
            <a:r>
              <a:rPr lang="en-US" sz="2600" dirty="0" smtClean="0"/>
              <a:t>Korean Trust Fund on ICT4D, </a:t>
            </a:r>
            <a:r>
              <a:rPr lang="en-GB" sz="2600" dirty="0" smtClean="0"/>
              <a:t>administered by </a:t>
            </a:r>
            <a:r>
              <a:rPr lang="en-GB" sz="2600" i="1" dirty="0" err="1" smtClean="0"/>
              <a:t>info</a:t>
            </a:r>
            <a:r>
              <a:rPr lang="en-GB" sz="2600" dirty="0" err="1" smtClean="0"/>
              <a:t>Dev</a:t>
            </a:r>
            <a:endParaRPr lang="en-GB" sz="2600" dirty="0" smtClean="0"/>
          </a:p>
          <a:p>
            <a:pPr fontAlgn="base"/>
            <a:r>
              <a:rPr lang="en-GB" sz="2600" dirty="0" smtClean="0"/>
              <a:t>Global Knowledge Partnership Foundation (GKP)</a:t>
            </a:r>
          </a:p>
          <a:p>
            <a:pPr fontAlgn="base"/>
            <a:r>
              <a:rPr lang="en-US" sz="2600" dirty="0" smtClean="0"/>
              <a:t>European Union Information Society</a:t>
            </a:r>
          </a:p>
          <a:p>
            <a:pPr fontAlgn="base"/>
            <a:r>
              <a:rPr lang="en-US" sz="2600" dirty="0" err="1" smtClean="0"/>
              <a:t>MicroSoft</a:t>
            </a:r>
            <a:endParaRPr lang="en-US" sz="2600" dirty="0" smtClean="0"/>
          </a:p>
          <a:p>
            <a:pPr fontAlgn="base"/>
            <a:r>
              <a:rPr lang="en-US" sz="2600" dirty="0" smtClean="0"/>
              <a:t>The Gates Foundation</a:t>
            </a:r>
          </a:p>
          <a:p>
            <a:pPr fontAlgn="base"/>
            <a:r>
              <a:rPr lang="en-US" sz="2600" dirty="0" smtClean="0"/>
              <a:t>Information Society Innovation Fund (ISIF) </a:t>
            </a:r>
            <a:br>
              <a:rPr lang="en-US" sz="2600" dirty="0" smtClean="0"/>
            </a:br>
            <a:r>
              <a:rPr lang="en-US" sz="2600" dirty="0" smtClean="0"/>
              <a:t> </a:t>
            </a:r>
          </a:p>
          <a:p>
            <a:pPr lvl="1"/>
            <a:endParaRPr lang="en-GB" sz="2600" b="1" dirty="0" smtClean="0"/>
          </a:p>
          <a:p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major donors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Multi-lateral</a:t>
            </a:r>
          </a:p>
          <a:p>
            <a:pPr lvl="1"/>
            <a:r>
              <a:rPr lang="en-GB" dirty="0" smtClean="0"/>
              <a:t>UN (UNDP, UNESCO, UNESCAP, IFAD, FAO, etc.)</a:t>
            </a:r>
          </a:p>
          <a:p>
            <a:pPr lvl="1"/>
            <a:r>
              <a:rPr lang="en-GB" dirty="0" smtClean="0"/>
              <a:t>World Bank</a:t>
            </a:r>
          </a:p>
          <a:p>
            <a:pPr lvl="1"/>
            <a:r>
              <a:rPr lang="en-GB" dirty="0" smtClean="0"/>
              <a:t>Asian Development Bank</a:t>
            </a:r>
          </a:p>
          <a:p>
            <a:pPr lvl="1"/>
            <a:r>
              <a:rPr lang="en-GB" dirty="0" smtClean="0"/>
              <a:t>Islamic Development Bank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Bi-lateral</a:t>
            </a:r>
          </a:p>
          <a:p>
            <a:pPr lvl="1"/>
            <a:r>
              <a:rPr lang="en-GB" dirty="0" smtClean="0"/>
              <a:t>IDRC - Canada</a:t>
            </a:r>
          </a:p>
          <a:p>
            <a:pPr lvl="1"/>
            <a:r>
              <a:rPr lang="en-GB" dirty="0" smtClean="0"/>
              <a:t>SIDA - Switzerland</a:t>
            </a:r>
          </a:p>
          <a:p>
            <a:pPr lvl="1"/>
            <a:r>
              <a:rPr lang="en-GB" dirty="0" smtClean="0"/>
              <a:t>JICA - Japan</a:t>
            </a:r>
          </a:p>
          <a:p>
            <a:pPr lvl="1"/>
            <a:r>
              <a:rPr lang="en-GB" dirty="0" smtClean="0"/>
              <a:t>DFID - UK</a:t>
            </a:r>
          </a:p>
          <a:p>
            <a:pPr lvl="1"/>
            <a:r>
              <a:rPr lang="en-GB" dirty="0" err="1" smtClean="0"/>
              <a:t>Danida</a:t>
            </a:r>
            <a:r>
              <a:rPr lang="en-GB" dirty="0" smtClean="0"/>
              <a:t> - Denmark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Sources of international research funds for ICT4D</vt:lpstr>
      <vt:lpstr>The major sources</vt:lpstr>
      <vt:lpstr>The major donors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26</cp:revision>
  <dcterms:created xsi:type="dcterms:W3CDTF">2012-01-11T10:04:51Z</dcterms:created>
  <dcterms:modified xsi:type="dcterms:W3CDTF">2012-02-29T09:38:55Z</dcterms:modified>
</cp:coreProperties>
</file>